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0784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9443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37981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83644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173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338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64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8584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95382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83588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4243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2878F-5594-4ADE-9108-65C5BDDCFFED}" type="datetimeFigureOut">
              <a:rPr lang="en-MY" smtClean="0"/>
              <a:t>27/4/2020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E8FC0-51D3-400E-B2ED-59611D7B78B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18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 smtClean="0"/>
              <a:t>QUALITATIVE DATA COLLECTION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0040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reswell Qualitative Inquiry 2e&#10;7.10&#10;Gaining Access and Rapport&#10;• Gaining permission from “gatekeepers” at the&#10;research si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4" y="0"/>
            <a:ext cx="11560175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46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reswell Qualitative Inquiry 2e&#10;7.11&#10;Gaining Access and Rapport&#10;• Information the gatekeeper may need&#10;– Why their site was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4" y="228600"/>
            <a:ext cx="11045825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99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reswell Qualitative Inquiry 2e&#10;7.12&#10;Purposeful Sampling Strategy&#10;• Purposeful sampling is the selection of&#10;individuals an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4" y="133350"/>
            <a:ext cx="11826875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44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reswell Qualitative Inquiry 2e&#10;7.13&#10;Types of Qualitative Sampling&#10;• Maximum variation: Documents diverse&#10;variations and i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4" y="152400"/>
            <a:ext cx="11503025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04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reswell Qualitative Inquiry 2e&#10;7.14&#10;Types of Qualitative Sampling&#10;• Confirming and disconfirming cases:&#10;Elaborate on init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171450"/>
            <a:ext cx="11541125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862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reswell Qualitative Inquiry 2e&#10;7.15&#10;Types of Qualitative Sampling&#10;• Intensity: Information-rich cases that&#10;manifest the p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" y="228600"/>
            <a:ext cx="11293475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6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reswell Qualitative Inquiry 2e&#10;7.16&#10;Types of Qualitative Sampling&#10;• Criterion: All cases that meet some&#10;criterion; useful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4" y="266700"/>
            <a:ext cx="11560175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0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reswell Qualitative Inquiry 2e&#10;7.17&#10;Collecting Data&#10;• Forms of Data&#10;– Observations&#10;– Interviews&#10;– Documents&#10;– Audiovisual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4" y="247650"/>
            <a:ext cx="11655425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17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reswell Qualitative Inquiry 2e&#10;7.18&#10;Data Collection and the Five Approaches&#10;• Sources of data for narrative studies&#10;– Rec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4" y="228600"/>
            <a:ext cx="11617325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95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reswell Qualitative Inquiry 2e&#10;7.19&#10;Data Collection and the Five Approaches&#10;• Sources of data for grounded theory studies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4" y="285750"/>
            <a:ext cx="11693525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1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eswell Qualitative Inquiry 2e&#10;7.2&#10;Key Questions&#10;• What are the steps in the overall data&#10;collection process of qualitati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38150"/>
            <a:ext cx="10896599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23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reswell Qualitative Inquiry 2e&#10;7.20&#10;Data Collection and the Five Approaches&#10;• Sources of data for case studies&#10;– Intervie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247650"/>
            <a:ext cx="11636375" cy="66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547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reswell Qualitative Inquiry 2e&#10;7.21&#10;Collecting Data: Interviewing&#10;• Identify interviewees based on your purposeful&#10;sampli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4" y="0"/>
            <a:ext cx="11903075" cy="66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201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reswell Qualitative Inquiry 2e&#10;7.22&#10;Collecting Data: Interviewing&#10;• Design and use an interview protocol that&#10;includes th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4" y="209550"/>
            <a:ext cx="11407775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504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reswell Qualitative Inquiry 2e&#10;7.23&#10;Recording Procedures:&#10;Designing Interview Protocols&#10;• The header&#10;– Contains essential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4" y="342900"/>
            <a:ext cx="11636375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69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reswell Qualitative Inquiry 2e&#10;7.23&#10;Recording Procedures:&#10;Designing Interview Protocols&#10;• The header&#10;– Contains essential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4" y="228600"/>
            <a:ext cx="1184592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89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reswell Qualitative Inquiry 2e&#10;7.25&#10;Collecting Data: Observations&#10;• Select a site to be observed&#10;• Identify a gatekeeper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4" y="209550"/>
            <a:ext cx="117316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314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reswell Qualitative Inquiry 2e&#10;7.26&#10;Collecting Data: Observations&#10;• Design an observational protocol&#10;• Record aspects suc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4" y="133350"/>
            <a:ext cx="11560175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957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reswell Qualitative Inquiry 2e&#10;7.27&#10;Recording Procedures&#10;Designing Observation Protocols&#10;• The header&#10;– Contains essentia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4" y="171450"/>
            <a:ext cx="1163637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598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reswell Qualitative Inquiry 2e&#10;7.28&#10;Field Issues&#10;• Access to the organization&#10;– Building trust and credibility with the p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4" y="247650"/>
            <a:ext cx="11693525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812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reswell Qualitative Inquiry 2e&#10;7.29&#10;Field Issues&#10;• Interviews&#10;– Creating good broad questions&#10;– Dealing with sensitive is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0"/>
            <a:ext cx="11522075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reswell Qualitative Inquiry 2e&#10;7.3&#10;Key Questions&#10;• How is information recorded?&#10;• What are common issues in collecting&#10;da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4" y="304800"/>
            <a:ext cx="11217275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0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reswell Qualitative Inquiry 2e&#10;7.30&#10;Field Issues: Documents and&#10;Audiovisual Materials&#10;• Locating the materials&#10;• Obtainin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4" y="285750"/>
            <a:ext cx="11655425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699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reswell Qualitative Inquiry 2e&#10;7.31&#10;Field Issues: Documents and&#10;Audiovisual Materials&#10;• Using video equipment&#10;– Noise i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4" y="209550"/>
            <a:ext cx="117316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500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reswell Qualitative Inquiry 2e&#10;7.32&#10;Ethical Issues in the Field&#10;• Types of issues that may arise&#10;– Protecting anonymity o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4" y="209550"/>
            <a:ext cx="11712575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840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reswell Qualitative Inquiry 2e&#10;7.33&#10;Storing Data&#10;• Always develop back-ups of computer files&#10;• Use high quality audio tap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4" y="209550"/>
            <a:ext cx="11655426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97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reswell Qualitative Inquiry 2e&#10;7.34&#10;Similarities Among the Five Approaches&#10;• All qualitative studies sponsored by public&#10;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4" y="133350"/>
            <a:ext cx="11598275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85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reswell Qualitative Inquiry 2e&#10;7.35&#10;Differences Among the Five Approaches&#10;• Some approaches are more directed toward&#10;spec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0"/>
            <a:ext cx="11655425" cy="66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93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urposefully&#10;Sampling&#10;Collecting&#10;Data&#10;Recording&#10;Information&#10;Resolving&#10;Field Issues&#10;Storing&#10;Data&#10;Locating a&#10;Site&#10;or&#10;Individ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4" y="495300"/>
            <a:ext cx="11026775" cy="603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eswell Qualitative Inquiry 2e&#10;7.5&#10;Locating a Site or Individual&#10;• Narrative&#10;– An individual who is accessible and who is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4" y="228600"/>
            <a:ext cx="11388725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reswell Qualitative Inquiry 2e&#10;7.6&#10;Locating a Site or Individual&#10;• Phenomenology&#10;– Participants might be located at a sin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4" y="133350"/>
            <a:ext cx="10912475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5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reswell Qualitative Inquiry 2e&#10;7.7&#10;Locating a Site or Individual&#10;• Ethnography&#10;– A single site is important in which a lo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4" y="0"/>
            <a:ext cx="1119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38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reswell Qualitative Inquiry 2e&#10;7.8&#10;Studying Your Organization or Yourself&#10;• Research in your own backyard refers to&#10;study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4" y="0"/>
            <a:ext cx="11274425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3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reswell Qualitative Inquiry 2e&#10;7.9&#10;Gaining Access and Rapport&#10;• Human subjects review board&#10;– Proposal must be submitte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4" y="190500"/>
            <a:ext cx="11598275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73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</Words>
  <Application>Microsoft Office PowerPoint</Application>
  <PresentationFormat>Widescreen</PresentationFormat>
  <Paragraphs>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QUALITATIVE 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QUALITATIVE DATA COLLECTION</dc:title>
  <dc:creator>.</dc:creator>
  <cp:lastModifiedBy>.</cp:lastModifiedBy>
  <cp:revision>3</cp:revision>
  <dcterms:created xsi:type="dcterms:W3CDTF">2020-04-27T04:50:51Z</dcterms:created>
  <dcterms:modified xsi:type="dcterms:W3CDTF">2020-04-27T05:04:26Z</dcterms:modified>
</cp:coreProperties>
</file>